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2" r:id="rId7"/>
    <p:sldId id="260" r:id="rId8"/>
    <p:sldId id="265" r:id="rId9"/>
    <p:sldId id="268" r:id="rId10"/>
    <p:sldId id="269" r:id="rId11"/>
    <p:sldId id="279" r:id="rId12"/>
    <p:sldId id="270" r:id="rId13"/>
    <p:sldId id="278" r:id="rId14"/>
    <p:sldId id="271" r:id="rId15"/>
    <p:sldId id="276" r:id="rId16"/>
    <p:sldId id="277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Столбец2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01-4360-4797-AD24-152ED65F86DB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03-4360-4797-AD24-152ED65F86DB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05-4360-4797-AD24-152ED65F86DB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Власне бажання</c:v>
                      </c:pt>
                      <c:pt idx="1">
                        <c:v>Прохання рідних</c:v>
                      </c:pt>
                      <c:pt idx="2">
                        <c:v>Свій варіант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Лист1!$B$2:$B$4</c15:sqref>
                        </c15:formulaRef>
                      </c:ext>
                    </c:extLst>
                    <c:numCache>
                      <c:formatCode>0%</c:formatCode>
                      <c:ptCount val="3"/>
                      <c:pt idx="0">
                        <c:v>0.85</c:v>
                      </c:pt>
                      <c:pt idx="1">
                        <c:v>0.1</c:v>
                      </c:pt>
                      <c:pt idx="2">
                        <c:v>0.05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7684-48E0-9364-2CC15CD49F53}"/>
                  </c:ext>
                </c:extLst>
              </c15:ser>
            </c15:filteredPieSeries>
          </c:ext>
        </c:extLst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375000000000003E-2"/>
          <c:y val="0.17309773787538521"/>
          <c:w val="0.96562499999999996"/>
          <c:h val="0.802377411271074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 чиєї думки ви прислухались при вступі?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60C-4871-B7D3-209AA16A9B6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60C-4871-B7D3-209AA16A9B6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B506-4F7D-B271-121FFEC384FC}"/>
              </c:ext>
            </c:extLst>
          </c:dPt>
          <c:dLbls>
            <c:dLbl>
              <c:idx val="2"/>
              <c:layout>
                <c:manualLayout>
                  <c:x val="0.12363273439575564"/>
                  <c:y val="9.998840093033022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06-4F7D-B271-121FFEC384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Власне бажання</c:v>
                </c:pt>
                <c:pt idx="1">
                  <c:v>Прохання рідних</c:v>
                </c:pt>
                <c:pt idx="2">
                  <c:v>Свій варіант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0.85</c:v>
                </c:pt>
                <c:pt idx="1">
                  <c:v>0.1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06-4F7D-B271-121FFEC384FC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 не жалкуєте, що вступили до медичного коледжу?</c:v>
                </c:pt>
              </c:strCache>
            </c:strRef>
          </c:tx>
          <c:spPr>
            <a:solidFill>
              <a:srgbClr val="FF0000"/>
            </a:solidFill>
          </c:spPr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CE87-43F6-9F42-3861AE57A164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E87-43F6-9F42-3861AE57A1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54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Не жалкую</c:v>
                </c:pt>
                <c:pt idx="1">
                  <c:v>Частково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87-43F6-9F42-3861AE57A16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Студентське життя в порівняння з шкільним є:</c:v>
                </c:pt>
              </c:strCache>
            </c:strRef>
          </c:tx>
          <c:spPr>
            <a:solidFill>
              <a:srgbClr val="92D050"/>
            </a:solidFill>
          </c:spPr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AE8-4A73-B798-4A52592FC1EF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72E-4C70-BA11-8BBB45CEB80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Більш цікаве</c:v>
                </c:pt>
                <c:pt idx="1">
                  <c:v>Не відрізняється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0.85</c:v>
                </c:pt>
                <c:pt idx="1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2E-4C70-BA11-8BBB45CEB80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8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4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Що вам найбільше подобається в коледжі?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Цікаві дисципліни </c:v>
                </c:pt>
                <c:pt idx="1">
                  <c:v>З'явилось багато друзів</c:v>
                </c:pt>
                <c:pt idx="2">
                  <c:v>Цікаві викладачі</c:v>
                </c:pt>
                <c:pt idx="3">
                  <c:v>Багато розваг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</c:v>
                </c:pt>
                <c:pt idx="1">
                  <c:v>0.4</c:v>
                </c:pt>
                <c:pt idx="2">
                  <c:v>0.15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09-4543-B3FC-53C26D15925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4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Що вам не подобається в коледжі?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Багато пар</c:v>
                </c:pt>
                <c:pt idx="1">
                  <c:v>Колектив групи</c:v>
                </c:pt>
                <c:pt idx="2">
                  <c:v>Все подобається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</c:v>
                </c:pt>
                <c:pt idx="1">
                  <c:v>0.02</c:v>
                </c:pt>
                <c:pt idx="2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73-4E39-8C39-2FDCF5634AD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47E45-EBF4-48C9-8BE3-89AD8E00DAC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E3309-8D21-4F5B-A1D9-FFFC10979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4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47E45-EBF4-48C9-8BE3-89AD8E00DAC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E3309-8D21-4F5B-A1D9-FFFC10979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01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47E45-EBF4-48C9-8BE3-89AD8E00DAC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E3309-8D21-4F5B-A1D9-FFFC10979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2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47E45-EBF4-48C9-8BE3-89AD8E00DAC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E3309-8D21-4F5B-A1D9-FFFC10979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04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47E45-EBF4-48C9-8BE3-89AD8E00DAC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E3309-8D21-4F5B-A1D9-FFFC10979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1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47E45-EBF4-48C9-8BE3-89AD8E00DAC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E3309-8D21-4F5B-A1D9-FFFC10979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85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47E45-EBF4-48C9-8BE3-89AD8E00DAC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E3309-8D21-4F5B-A1D9-FFFC10979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76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47E45-EBF4-48C9-8BE3-89AD8E00DAC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E3309-8D21-4F5B-A1D9-FFFC10979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50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47E45-EBF4-48C9-8BE3-89AD8E00DAC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E3309-8D21-4F5B-A1D9-FFFC10979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47E45-EBF4-48C9-8BE3-89AD8E00DAC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E3309-8D21-4F5B-A1D9-FFFC10979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19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47E45-EBF4-48C9-8BE3-89AD8E00DAC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E3309-8D21-4F5B-A1D9-FFFC10979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1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47E45-EBF4-48C9-8BE3-89AD8E00DAC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E3309-8D21-4F5B-A1D9-FFFC10979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7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" y="110981"/>
            <a:ext cx="11693235" cy="23876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 </a:t>
            </a:r>
            <a:r>
              <a:rPr lang="ru-RU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адаптації</a:t>
            </a: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мс</a:t>
            </a: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умов </a:t>
            </a:r>
            <a:r>
              <a:rPr lang="ru-RU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навчально-виховного</a:t>
            </a: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endParaRPr lang="en-US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/>
          <a:stretch/>
        </p:blipFill>
        <p:spPr>
          <a:xfrm>
            <a:off x="2563091" y="2646218"/>
            <a:ext cx="7467600" cy="401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24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60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ru-RU" sz="5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вересня</a:t>
            </a:r>
            <a:endParaRPr lang="en-US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1475510"/>
            <a:ext cx="5646914" cy="42351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677" y="1330036"/>
            <a:ext cx="3740727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73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60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ru-RU" sz="5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вересня</a:t>
            </a:r>
            <a:endParaRPr lang="en-US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1095"/>
            <a:ext cx="5908964" cy="44317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501486"/>
            <a:ext cx="5895110" cy="442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79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60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sz="5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здоров’я</a:t>
            </a:r>
            <a:endParaRPr lang="en-US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6" y="1771649"/>
            <a:ext cx="5451764" cy="40888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6" y="1771649"/>
            <a:ext cx="5680364" cy="40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30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60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sz="5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здоров’я</a:t>
            </a:r>
            <a:endParaRPr lang="en-US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71154"/>
            <a:ext cx="4490605" cy="5569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513" y="1071154"/>
            <a:ext cx="4473287" cy="556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38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600257"/>
            <a:ext cx="10853057" cy="706029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err="1" smtClean="0">
                <a:solidFill>
                  <a:srgbClr val="FF0000"/>
                </a:solidFill>
              </a:rPr>
              <a:t>Тренінг</a:t>
            </a:r>
            <a:r>
              <a:rPr lang="ru-RU" sz="5400" b="1" dirty="0" smtClean="0">
                <a:solidFill>
                  <a:srgbClr val="FF0000"/>
                </a:solidFill>
              </a:rPr>
              <a:t> «</a:t>
            </a:r>
            <a:r>
              <a:rPr lang="ru-RU" sz="5400" b="1" dirty="0" err="1" smtClean="0">
                <a:solidFill>
                  <a:srgbClr val="FF0000"/>
                </a:solidFill>
              </a:rPr>
              <a:t>Зупинка</a:t>
            </a:r>
            <a:r>
              <a:rPr lang="ru-RU" sz="5400" b="1" dirty="0" smtClean="0">
                <a:solidFill>
                  <a:srgbClr val="FF0000"/>
                </a:solidFill>
              </a:rPr>
              <a:t> </a:t>
            </a:r>
            <a:r>
              <a:rPr lang="ru-RU" sz="5400" b="1" dirty="0" err="1" smtClean="0">
                <a:solidFill>
                  <a:srgbClr val="FF0000"/>
                </a:solidFill>
              </a:rPr>
              <a:t>артеріальної</a:t>
            </a:r>
            <a:r>
              <a:rPr lang="ru-RU" sz="5400" b="1" dirty="0" smtClean="0">
                <a:solidFill>
                  <a:srgbClr val="FF0000"/>
                </a:solidFill>
              </a:rPr>
              <a:t> </a:t>
            </a:r>
            <a:r>
              <a:rPr lang="ru-RU" sz="5400" b="1" dirty="0" err="1" smtClean="0">
                <a:solidFill>
                  <a:srgbClr val="FF0000"/>
                </a:solidFill>
              </a:rPr>
              <a:t>кровотечі</a:t>
            </a:r>
            <a:r>
              <a:rPr lang="ru-RU" sz="5400" b="1" dirty="0" smtClean="0">
                <a:solidFill>
                  <a:srgbClr val="FF0000"/>
                </a:solidFill>
              </a:rPr>
              <a:t>. </a:t>
            </a:r>
            <a:r>
              <a:rPr lang="ru-RU" sz="5400" b="1" dirty="0" err="1" smtClean="0">
                <a:solidFill>
                  <a:srgbClr val="FF0000"/>
                </a:solidFill>
              </a:rPr>
              <a:t>Використання</a:t>
            </a:r>
            <a:r>
              <a:rPr lang="ru-RU" sz="5400" b="1" dirty="0" smtClean="0">
                <a:solidFill>
                  <a:srgbClr val="FF0000"/>
                </a:solidFill>
              </a:rPr>
              <a:t> </a:t>
            </a:r>
            <a:r>
              <a:rPr lang="ru-RU" sz="5400" b="1" dirty="0" err="1" smtClean="0">
                <a:solidFill>
                  <a:srgbClr val="FF0000"/>
                </a:solidFill>
              </a:rPr>
              <a:t>турнікету</a:t>
            </a:r>
            <a:r>
              <a:rPr lang="ru-RU" sz="5400" b="1" dirty="0" smtClean="0">
                <a:solidFill>
                  <a:srgbClr val="FF0000"/>
                </a:solidFill>
              </a:rPr>
              <a:t>»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6" y="2223654"/>
            <a:ext cx="5680364" cy="42602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64" y="2223654"/>
            <a:ext cx="5583381" cy="436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63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600257"/>
            <a:ext cx="10853057" cy="706029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err="1" smtClean="0">
                <a:solidFill>
                  <a:srgbClr val="FF0000"/>
                </a:solidFill>
              </a:rPr>
              <a:t>Тренінг</a:t>
            </a:r>
            <a:r>
              <a:rPr lang="ru-RU" sz="5400" b="1" dirty="0" smtClean="0">
                <a:solidFill>
                  <a:srgbClr val="FF0000"/>
                </a:solidFill>
              </a:rPr>
              <a:t> «</a:t>
            </a:r>
            <a:r>
              <a:rPr lang="ru-RU" sz="5400" b="1" dirty="0" err="1" smtClean="0">
                <a:solidFill>
                  <a:srgbClr val="FF0000"/>
                </a:solidFill>
              </a:rPr>
              <a:t>Зупинка</a:t>
            </a:r>
            <a:r>
              <a:rPr lang="ru-RU" sz="5400" b="1" dirty="0" smtClean="0">
                <a:solidFill>
                  <a:srgbClr val="FF0000"/>
                </a:solidFill>
              </a:rPr>
              <a:t> </a:t>
            </a:r>
            <a:r>
              <a:rPr lang="ru-RU" sz="5400" b="1" dirty="0" err="1" smtClean="0">
                <a:solidFill>
                  <a:srgbClr val="FF0000"/>
                </a:solidFill>
              </a:rPr>
              <a:t>артеріальної</a:t>
            </a:r>
            <a:r>
              <a:rPr lang="ru-RU" sz="5400" b="1" dirty="0" smtClean="0">
                <a:solidFill>
                  <a:srgbClr val="FF0000"/>
                </a:solidFill>
              </a:rPr>
              <a:t> </a:t>
            </a:r>
            <a:r>
              <a:rPr lang="ru-RU" sz="5400" b="1" dirty="0" err="1" smtClean="0">
                <a:solidFill>
                  <a:srgbClr val="FF0000"/>
                </a:solidFill>
              </a:rPr>
              <a:t>кровотечі</a:t>
            </a:r>
            <a:r>
              <a:rPr lang="ru-RU" sz="5400" b="1" dirty="0" smtClean="0">
                <a:solidFill>
                  <a:srgbClr val="FF0000"/>
                </a:solidFill>
              </a:rPr>
              <a:t>. </a:t>
            </a:r>
            <a:r>
              <a:rPr lang="ru-RU" sz="5400" b="1" dirty="0" err="1" smtClean="0">
                <a:solidFill>
                  <a:srgbClr val="FF0000"/>
                </a:solidFill>
              </a:rPr>
              <a:t>Використання</a:t>
            </a:r>
            <a:r>
              <a:rPr lang="ru-RU" sz="5400" b="1" dirty="0" smtClean="0">
                <a:solidFill>
                  <a:srgbClr val="FF0000"/>
                </a:solidFill>
              </a:rPr>
              <a:t> </a:t>
            </a:r>
            <a:r>
              <a:rPr lang="ru-RU" sz="5400" b="1" dirty="0" err="1" smtClean="0">
                <a:solidFill>
                  <a:srgbClr val="FF0000"/>
                </a:solidFill>
              </a:rPr>
              <a:t>турнікету</a:t>
            </a:r>
            <a:r>
              <a:rPr lang="ru-RU" sz="5400" b="1" dirty="0" smtClean="0">
                <a:solidFill>
                  <a:srgbClr val="FF0000"/>
                </a:solidFill>
              </a:rPr>
              <a:t>»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5" y="1974273"/>
            <a:ext cx="3662795" cy="48837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86" y="1921510"/>
            <a:ext cx="3425141" cy="49364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884" y="1921510"/>
            <a:ext cx="3453098" cy="490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66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600257"/>
            <a:ext cx="10853057" cy="706029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err="1" smtClean="0">
                <a:solidFill>
                  <a:srgbClr val="FF0000"/>
                </a:solidFill>
              </a:rPr>
              <a:t>Тренінг</a:t>
            </a:r>
            <a:r>
              <a:rPr lang="ru-RU" sz="5400" b="1" dirty="0" smtClean="0">
                <a:solidFill>
                  <a:srgbClr val="FF0000"/>
                </a:solidFill>
              </a:rPr>
              <a:t> «</a:t>
            </a:r>
            <a:r>
              <a:rPr lang="ru-RU" sz="5400" b="1" dirty="0" err="1" smtClean="0">
                <a:solidFill>
                  <a:srgbClr val="FF0000"/>
                </a:solidFill>
              </a:rPr>
              <a:t>Зупинка</a:t>
            </a:r>
            <a:r>
              <a:rPr lang="ru-RU" sz="5400" b="1" dirty="0" smtClean="0">
                <a:solidFill>
                  <a:srgbClr val="FF0000"/>
                </a:solidFill>
              </a:rPr>
              <a:t> </a:t>
            </a:r>
            <a:r>
              <a:rPr lang="ru-RU" sz="5400" b="1" dirty="0" err="1" smtClean="0">
                <a:solidFill>
                  <a:srgbClr val="FF0000"/>
                </a:solidFill>
              </a:rPr>
              <a:t>артеріальної</a:t>
            </a:r>
            <a:r>
              <a:rPr lang="ru-RU" sz="5400" b="1" dirty="0" smtClean="0">
                <a:solidFill>
                  <a:srgbClr val="FF0000"/>
                </a:solidFill>
              </a:rPr>
              <a:t> </a:t>
            </a:r>
            <a:r>
              <a:rPr lang="ru-RU" sz="5400" b="1" dirty="0" err="1" smtClean="0">
                <a:solidFill>
                  <a:srgbClr val="FF0000"/>
                </a:solidFill>
              </a:rPr>
              <a:t>кровотечі</a:t>
            </a:r>
            <a:r>
              <a:rPr lang="ru-RU" sz="5400" b="1" dirty="0" smtClean="0">
                <a:solidFill>
                  <a:srgbClr val="FF0000"/>
                </a:solidFill>
              </a:rPr>
              <a:t>. </a:t>
            </a:r>
            <a:r>
              <a:rPr lang="ru-RU" sz="5400" b="1" dirty="0" err="1" smtClean="0">
                <a:solidFill>
                  <a:srgbClr val="FF0000"/>
                </a:solidFill>
              </a:rPr>
              <a:t>Використання</a:t>
            </a:r>
            <a:r>
              <a:rPr lang="ru-RU" sz="5400" b="1" dirty="0" smtClean="0">
                <a:solidFill>
                  <a:srgbClr val="FF0000"/>
                </a:solidFill>
              </a:rPr>
              <a:t> </a:t>
            </a:r>
            <a:r>
              <a:rPr lang="ru-RU" sz="5400" b="1" dirty="0" err="1" smtClean="0">
                <a:solidFill>
                  <a:srgbClr val="FF0000"/>
                </a:solidFill>
              </a:rPr>
              <a:t>турнікету</a:t>
            </a:r>
            <a:r>
              <a:rPr lang="ru-RU" sz="5400" b="1" dirty="0" smtClean="0">
                <a:solidFill>
                  <a:srgbClr val="FF0000"/>
                </a:solidFill>
              </a:rPr>
              <a:t>»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6" y="1766453"/>
            <a:ext cx="3678382" cy="49045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17" y="1828798"/>
            <a:ext cx="6373091" cy="477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39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600257"/>
            <a:ext cx="10853057" cy="706029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err="1" smtClean="0">
                <a:solidFill>
                  <a:srgbClr val="FF0000"/>
                </a:solidFill>
              </a:rPr>
              <a:t>Захід</a:t>
            </a:r>
            <a:r>
              <a:rPr lang="ru-RU" sz="5400" b="1" dirty="0" smtClean="0">
                <a:solidFill>
                  <a:srgbClr val="FF0000"/>
                </a:solidFill>
              </a:rPr>
              <a:t> «</a:t>
            </a:r>
            <a:r>
              <a:rPr lang="ru-RU" sz="5400" b="1" dirty="0" err="1" smtClean="0">
                <a:solidFill>
                  <a:srgbClr val="FF0000"/>
                </a:solidFill>
              </a:rPr>
              <a:t>Протидія</a:t>
            </a:r>
            <a:r>
              <a:rPr lang="ru-RU" sz="5400" b="1" dirty="0" smtClean="0">
                <a:solidFill>
                  <a:srgbClr val="FF0000"/>
                </a:solidFill>
              </a:rPr>
              <a:t> </a:t>
            </a:r>
            <a:r>
              <a:rPr lang="ru-RU" sz="5400" b="1" dirty="0" err="1" smtClean="0">
                <a:solidFill>
                  <a:srgbClr val="FF0000"/>
                </a:solidFill>
              </a:rPr>
              <a:t>булінгу</a:t>
            </a:r>
            <a:r>
              <a:rPr lang="ru-RU" sz="5400" b="1" dirty="0" smtClean="0">
                <a:solidFill>
                  <a:srgbClr val="FF0000"/>
                </a:solidFill>
              </a:rPr>
              <a:t>»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19" y="1518970"/>
            <a:ext cx="6187182" cy="42168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4" y="1518970"/>
            <a:ext cx="5386357" cy="43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52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600257"/>
            <a:ext cx="10853057" cy="706029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err="1" smtClean="0">
                <a:solidFill>
                  <a:srgbClr val="FF0000"/>
                </a:solidFill>
              </a:rPr>
              <a:t>Захід</a:t>
            </a:r>
            <a:r>
              <a:rPr lang="ru-RU" sz="5400" b="1" dirty="0" smtClean="0">
                <a:solidFill>
                  <a:srgbClr val="FF0000"/>
                </a:solidFill>
              </a:rPr>
              <a:t> «</a:t>
            </a:r>
            <a:r>
              <a:rPr lang="ru-RU" sz="5400" b="1" dirty="0" err="1" smtClean="0">
                <a:solidFill>
                  <a:srgbClr val="FF0000"/>
                </a:solidFill>
              </a:rPr>
              <a:t>Протидія</a:t>
            </a:r>
            <a:r>
              <a:rPr lang="ru-RU" sz="5400" b="1" dirty="0" smtClean="0">
                <a:solidFill>
                  <a:srgbClr val="FF0000"/>
                </a:solidFill>
              </a:rPr>
              <a:t> </a:t>
            </a:r>
            <a:r>
              <a:rPr lang="ru-RU" sz="5400" b="1" dirty="0" err="1" smtClean="0">
                <a:solidFill>
                  <a:srgbClr val="FF0000"/>
                </a:solidFill>
              </a:rPr>
              <a:t>булінгу</a:t>
            </a:r>
            <a:r>
              <a:rPr lang="ru-RU" sz="5400" b="1" dirty="0" smtClean="0">
                <a:solidFill>
                  <a:srgbClr val="FF0000"/>
                </a:solidFill>
              </a:rPr>
              <a:t>»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18" y="1761259"/>
            <a:ext cx="5742709" cy="4307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622" y="1478478"/>
            <a:ext cx="3429775" cy="537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98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600257"/>
            <a:ext cx="10853057" cy="706029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err="1" smtClean="0">
                <a:solidFill>
                  <a:srgbClr val="FF0000"/>
                </a:solidFill>
              </a:rPr>
              <a:t>Захід</a:t>
            </a:r>
            <a:r>
              <a:rPr lang="ru-RU" sz="5400" b="1" dirty="0" smtClean="0">
                <a:solidFill>
                  <a:srgbClr val="FF0000"/>
                </a:solidFill>
              </a:rPr>
              <a:t> «</a:t>
            </a:r>
            <a:r>
              <a:rPr lang="ru-RU" sz="5400" b="1" dirty="0" err="1" smtClean="0">
                <a:solidFill>
                  <a:srgbClr val="FF0000"/>
                </a:solidFill>
              </a:rPr>
              <a:t>Протидія</a:t>
            </a:r>
            <a:r>
              <a:rPr lang="ru-RU" sz="5400" b="1" dirty="0" smtClean="0">
                <a:solidFill>
                  <a:srgbClr val="FF0000"/>
                </a:solidFill>
              </a:rPr>
              <a:t> </a:t>
            </a:r>
            <a:r>
              <a:rPr lang="ru-RU" sz="5400" b="1" dirty="0" err="1" smtClean="0">
                <a:solidFill>
                  <a:srgbClr val="FF0000"/>
                </a:solidFill>
              </a:rPr>
              <a:t>булінгу</a:t>
            </a:r>
            <a:r>
              <a:rPr lang="ru-RU" sz="5400" b="1" dirty="0" smtClean="0">
                <a:solidFill>
                  <a:srgbClr val="FF0000"/>
                </a:solidFill>
              </a:rPr>
              <a:t>»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987" y="1584980"/>
            <a:ext cx="7923480" cy="527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88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964" y="193964"/>
            <a:ext cx="11998036" cy="5982999"/>
          </a:xfrm>
        </p:spPr>
        <p:txBody>
          <a:bodyPr>
            <a:noAutofit/>
          </a:bodyPr>
          <a:lstStyle/>
          <a:p>
            <a:r>
              <a:rPr lang="ru-RU" sz="5400" dirty="0" smtClean="0"/>
              <a:t>У </a:t>
            </a:r>
            <a:r>
              <a:rPr lang="ru-RU" sz="5400" dirty="0" err="1" smtClean="0"/>
              <a:t>групі</a:t>
            </a:r>
            <a:r>
              <a:rPr lang="ru-RU" sz="5400" dirty="0" smtClean="0"/>
              <a:t> 1 </a:t>
            </a:r>
            <a:r>
              <a:rPr lang="ru-RU" sz="5400" dirty="0" err="1" smtClean="0"/>
              <a:t>мс</a:t>
            </a:r>
            <a:r>
              <a:rPr lang="ru-RU" sz="5400" dirty="0" smtClean="0"/>
              <a:t> 16 </a:t>
            </a:r>
            <a:r>
              <a:rPr lang="ru-RU" sz="5400" dirty="0" err="1" smtClean="0"/>
              <a:t>студентів</a:t>
            </a:r>
            <a:r>
              <a:rPr lang="ru-RU" sz="5400" dirty="0" smtClean="0"/>
              <a:t>:</a:t>
            </a:r>
          </a:p>
          <a:p>
            <a:pPr marL="0" indent="0">
              <a:buNone/>
            </a:pPr>
            <a:r>
              <a:rPr lang="ru-RU" sz="5400" dirty="0" smtClean="0"/>
              <a:t>15 </a:t>
            </a:r>
            <a:r>
              <a:rPr lang="ru-RU" sz="5400" dirty="0" err="1" smtClean="0"/>
              <a:t>дівчат</a:t>
            </a:r>
            <a:endParaRPr lang="ru-RU" sz="5400" dirty="0" smtClean="0"/>
          </a:p>
          <a:p>
            <a:pPr marL="0" indent="0">
              <a:buNone/>
            </a:pPr>
            <a:r>
              <a:rPr lang="ru-RU" sz="5400" dirty="0" smtClean="0"/>
              <a:t>1 </a:t>
            </a:r>
            <a:r>
              <a:rPr lang="ru-RU" sz="5400" dirty="0" err="1" smtClean="0"/>
              <a:t>хлопець</a:t>
            </a:r>
            <a:endParaRPr lang="ru-RU" sz="5400" dirty="0" smtClean="0"/>
          </a:p>
          <a:p>
            <a:pPr marL="0" indent="0">
              <a:buNone/>
            </a:pPr>
            <a:r>
              <a:rPr lang="ru-RU" sz="5400" dirty="0" err="1" smtClean="0"/>
              <a:t>Місцевих</a:t>
            </a:r>
            <a:r>
              <a:rPr lang="ru-RU" sz="5400" dirty="0" smtClean="0"/>
              <a:t> – 10 </a:t>
            </a:r>
            <a:r>
              <a:rPr lang="ru-RU" sz="5400" dirty="0" err="1" smtClean="0"/>
              <a:t>студентів</a:t>
            </a:r>
            <a:endParaRPr lang="ru-RU" sz="5400" dirty="0" smtClean="0"/>
          </a:p>
          <a:p>
            <a:pPr marL="0" indent="0">
              <a:buNone/>
            </a:pPr>
            <a:r>
              <a:rPr lang="ru-RU" sz="5400" dirty="0" smtClean="0"/>
              <a:t>З </a:t>
            </a:r>
            <a:r>
              <a:rPr lang="ru-RU" sz="5400" dirty="0" err="1" smtClean="0"/>
              <a:t>інших</a:t>
            </a:r>
            <a:r>
              <a:rPr lang="ru-RU" sz="5400" dirty="0" smtClean="0"/>
              <a:t> </a:t>
            </a:r>
            <a:r>
              <a:rPr lang="ru-RU" sz="5400" dirty="0" err="1" smtClean="0"/>
              <a:t>населених</a:t>
            </a:r>
            <a:r>
              <a:rPr lang="ru-RU" sz="5400" dirty="0" smtClean="0"/>
              <a:t> </a:t>
            </a:r>
            <a:r>
              <a:rPr lang="ru-RU" sz="5400" dirty="0" err="1" smtClean="0"/>
              <a:t>пунктів</a:t>
            </a:r>
            <a:r>
              <a:rPr lang="ru-RU" sz="5400" dirty="0" smtClean="0"/>
              <a:t> – 6 </a:t>
            </a:r>
            <a:r>
              <a:rPr lang="ru-RU" sz="5400" dirty="0" err="1" smtClean="0"/>
              <a:t>студентів</a:t>
            </a:r>
            <a:r>
              <a:rPr lang="ru-RU" sz="5400" dirty="0" smtClean="0"/>
              <a:t> </a:t>
            </a:r>
          </a:p>
          <a:p>
            <a:pPr marL="0" indent="0">
              <a:buNone/>
            </a:pPr>
            <a:r>
              <a:rPr lang="ru-RU" sz="5400" dirty="0" smtClean="0"/>
              <a:t>(Ворона Я., </a:t>
            </a:r>
            <a:r>
              <a:rPr lang="ru-RU" sz="5400" dirty="0" err="1" smtClean="0"/>
              <a:t>Коблюк</a:t>
            </a:r>
            <a:r>
              <a:rPr lang="ru-RU" sz="5400" dirty="0" smtClean="0"/>
              <a:t> А., </a:t>
            </a:r>
            <a:r>
              <a:rPr lang="ru-RU" sz="5400" dirty="0" err="1" smtClean="0"/>
              <a:t>Стрижак</a:t>
            </a:r>
            <a:r>
              <a:rPr lang="ru-RU" sz="5400" dirty="0" smtClean="0"/>
              <a:t> В., Тригубенко Т., Клименко Н., </a:t>
            </a:r>
            <a:br>
              <a:rPr lang="ru-RU" sz="5400" dirty="0" smtClean="0"/>
            </a:br>
            <a:r>
              <a:rPr lang="ru-RU" sz="5400" dirty="0" err="1" smtClean="0"/>
              <a:t>Зеленська</a:t>
            </a:r>
            <a:r>
              <a:rPr lang="ru-RU" sz="5400" dirty="0" smtClean="0"/>
              <a:t> А.)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58694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3" y="447963"/>
            <a:ext cx="4386695" cy="58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94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964" y="193964"/>
            <a:ext cx="11998036" cy="5982999"/>
          </a:xfrm>
        </p:spPr>
        <p:txBody>
          <a:bodyPr>
            <a:noAutofit/>
          </a:bodyPr>
          <a:lstStyle/>
          <a:p>
            <a:pPr algn="ctr"/>
            <a:r>
              <a:rPr lang="ru-RU" sz="6600" dirty="0" err="1" smtClean="0"/>
              <a:t>Соціальний</a:t>
            </a:r>
            <a:r>
              <a:rPr lang="ru-RU" sz="6600" dirty="0" smtClean="0"/>
              <a:t> паспорт</a:t>
            </a:r>
          </a:p>
          <a:p>
            <a:pPr marL="0" indent="0">
              <a:buNone/>
            </a:pPr>
            <a:r>
              <a:rPr lang="ru-RU" sz="6600" dirty="0" smtClean="0"/>
              <a:t>Симоненко Богдана – ДУБД</a:t>
            </a:r>
          </a:p>
          <a:p>
            <a:pPr marL="0" indent="0">
              <a:buNone/>
            </a:pPr>
            <a:r>
              <a:rPr lang="ru-RU" sz="6600" dirty="0" smtClean="0"/>
              <a:t>Шевченко </a:t>
            </a:r>
            <a:r>
              <a:rPr lang="ru-RU" sz="6600" dirty="0" err="1" smtClean="0"/>
              <a:t>Марія</a:t>
            </a:r>
            <a:r>
              <a:rPr lang="ru-RU" sz="6600" dirty="0" smtClean="0"/>
              <a:t> – ДПБП</a:t>
            </a:r>
          </a:p>
          <a:p>
            <a:pPr marL="0" indent="0">
              <a:buNone/>
            </a:pPr>
            <a:r>
              <a:rPr lang="ru-RU" sz="6600" dirty="0" err="1" smtClean="0"/>
              <a:t>Співак</a:t>
            </a:r>
            <a:r>
              <a:rPr lang="ru-RU" sz="6600" dirty="0" smtClean="0"/>
              <a:t> </a:t>
            </a:r>
            <a:r>
              <a:rPr lang="ru-RU" sz="6600" dirty="0" err="1" smtClean="0"/>
              <a:t>Марія</a:t>
            </a:r>
            <a:r>
              <a:rPr lang="ru-RU" sz="6600" dirty="0" smtClean="0"/>
              <a:t> - ВПО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208811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838" y="0"/>
            <a:ext cx="10515600" cy="989648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</a:t>
            </a:r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анкетування</a:t>
            </a:r>
            <a:endParaRPr lang="en-US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51864590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948359301"/>
              </p:ext>
            </p:extLst>
          </p:nvPr>
        </p:nvGraphicFramePr>
        <p:xfrm>
          <a:off x="1319349" y="989649"/>
          <a:ext cx="9745089" cy="5655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1598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306653719"/>
              </p:ext>
            </p:extLst>
          </p:nvPr>
        </p:nvGraphicFramePr>
        <p:xfrm>
          <a:off x="319315" y="174171"/>
          <a:ext cx="11698514" cy="6683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63648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82018924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96294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8482288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68390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12492343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83250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" y="365125"/>
            <a:ext cx="12100560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4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навчальні</a:t>
            </a:r>
            <a:r>
              <a:rPr lang="ru-RU" sz="4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дисципліни</a:t>
            </a:r>
            <a:r>
              <a:rPr lang="ru-RU" sz="4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вам </a:t>
            </a:r>
            <a:r>
              <a:rPr lang="ru-RU" sz="48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</a:t>
            </a:r>
            <a:r>
              <a:rPr lang="ru-RU" sz="4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подобаються</a:t>
            </a:r>
            <a:r>
              <a:rPr lang="ru-RU" sz="4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48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875" y="1690688"/>
            <a:ext cx="11573690" cy="486255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ФЗК</a:t>
            </a:r>
          </a:p>
          <a:p>
            <a:r>
              <a:rPr lang="ru-RU" sz="3200" b="1" dirty="0" err="1" smtClean="0"/>
              <a:t>Англійська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мова</a:t>
            </a:r>
            <a:endParaRPr lang="ru-RU" sz="3200" b="1" dirty="0" smtClean="0"/>
          </a:p>
          <a:p>
            <a:r>
              <a:rPr lang="ru-RU" sz="3200" b="1" dirty="0" err="1" smtClean="0"/>
              <a:t>Фізика</a:t>
            </a:r>
            <a:endParaRPr lang="ru-RU" sz="3200" b="1" dirty="0" smtClean="0"/>
          </a:p>
          <a:p>
            <a:r>
              <a:rPr lang="ru-RU" sz="3200" b="1" dirty="0" err="1" smtClean="0"/>
              <a:t>Біологія</a:t>
            </a:r>
            <a:endParaRPr lang="ru-RU" sz="3200" b="1" dirty="0" smtClean="0"/>
          </a:p>
          <a:p>
            <a:r>
              <a:rPr lang="ru-RU" sz="3200" b="1" dirty="0" err="1" smtClean="0"/>
              <a:t>Історія</a:t>
            </a:r>
            <a:endParaRPr lang="ru-RU" sz="3200" b="1" dirty="0" smtClean="0"/>
          </a:p>
          <a:p>
            <a:r>
              <a:rPr lang="ru-RU" sz="3200" b="1" dirty="0" err="1" smtClean="0"/>
              <a:t>Зарубіжна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література</a:t>
            </a:r>
            <a:endParaRPr lang="ru-RU" sz="3200" b="1" dirty="0" smtClean="0"/>
          </a:p>
          <a:p>
            <a:r>
              <a:rPr lang="ru-RU" sz="3200" b="1" dirty="0" err="1" smtClean="0"/>
              <a:t>Українська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література</a:t>
            </a:r>
            <a:endParaRPr lang="ru-RU" sz="3200" b="1" dirty="0" smtClean="0"/>
          </a:p>
          <a:p>
            <a:r>
              <a:rPr lang="ru-RU" sz="3200" b="1" dirty="0" smtClean="0"/>
              <a:t>Математика</a:t>
            </a:r>
          </a:p>
          <a:p>
            <a:r>
              <a:rPr lang="ru-RU" sz="3200" b="1" dirty="0" err="1" smtClean="0"/>
              <a:t>Географія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270114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169</Words>
  <Application>Microsoft Office PowerPoint</Application>
  <PresentationFormat>Широкоэкранный</PresentationFormat>
  <Paragraphs>38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Стан адаптації студентів групи 1 мс до умов навчально-виховного процесу</vt:lpstr>
      <vt:lpstr>Презентация PowerPoint</vt:lpstr>
      <vt:lpstr>Презентация PowerPoint</vt:lpstr>
      <vt:lpstr>Результати анкетування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Які навчальні дисципліни вам найбільш подобаються?</vt:lpstr>
      <vt:lpstr>1 вересня</vt:lpstr>
      <vt:lpstr>1 вересня</vt:lpstr>
      <vt:lpstr>День здоров’я</vt:lpstr>
      <vt:lpstr>День здоров’я</vt:lpstr>
      <vt:lpstr>Тренінг «Зупинка артеріальної кровотечі. Використання турнікету»</vt:lpstr>
      <vt:lpstr>Тренінг «Зупинка артеріальної кровотечі. Використання турнікету»</vt:lpstr>
      <vt:lpstr>Тренінг «Зупинка артеріальної кровотечі. Використання турнікету»</vt:lpstr>
      <vt:lpstr>Захід «Протидія булінгу»</vt:lpstr>
      <vt:lpstr>Захід «Протидія булінгу»</vt:lpstr>
      <vt:lpstr>Захід «Протидія булінгу»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Стан адаптації студентів групи 1 мс до умов навчально-виховного процесу</dc:title>
  <dc:creator>АУДИТОРІЯ 2</dc:creator>
  <cp:lastModifiedBy>АУДИТОРІЯ 2</cp:lastModifiedBy>
  <cp:revision>9</cp:revision>
  <dcterms:created xsi:type="dcterms:W3CDTF">2025-10-27T09:10:36Z</dcterms:created>
  <dcterms:modified xsi:type="dcterms:W3CDTF">2025-10-27T10:35:06Z</dcterms:modified>
</cp:coreProperties>
</file>